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ink/ink1.xml" ContentType="application/inkml+xml"/>
  <Override PartName="/ppt/ink/ink2.xml" ContentType="application/inkml+xml"/>
  <Override PartName="/ppt/ink/ink3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4"/>
  </p:notesMasterIdLst>
  <p:sldIdLst>
    <p:sldId id="256" r:id="rId2"/>
    <p:sldId id="258" r:id="rId3"/>
    <p:sldId id="257" r:id="rId4"/>
    <p:sldId id="268" r:id="rId5"/>
    <p:sldId id="275" r:id="rId6"/>
    <p:sldId id="260" r:id="rId7"/>
    <p:sldId id="261" r:id="rId8"/>
    <p:sldId id="259" r:id="rId9"/>
    <p:sldId id="278" r:id="rId10"/>
    <p:sldId id="269" r:id="rId11"/>
    <p:sldId id="263" r:id="rId12"/>
    <p:sldId id="264" r:id="rId13"/>
    <p:sldId id="274" r:id="rId14"/>
    <p:sldId id="276" r:id="rId15"/>
    <p:sldId id="273" r:id="rId16"/>
    <p:sldId id="265" r:id="rId17"/>
    <p:sldId id="270" r:id="rId18"/>
    <p:sldId id="266" r:id="rId19"/>
    <p:sldId id="267" r:id="rId20"/>
    <p:sldId id="271" r:id="rId21"/>
    <p:sldId id="272" r:id="rId22"/>
    <p:sldId id="277" r:id="rId23"/>
  </p:sldIdLst>
  <p:sldSz cx="12192000" cy="6858000"/>
  <p:notesSz cx="6858000" cy="9144000"/>
  <p:defaultTextStyle>
    <a:defPPr>
      <a:defRPr lang="en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608"/>
    <p:restoredTop sz="94579"/>
  </p:normalViewPr>
  <p:slideViewPr>
    <p:cSldViewPr snapToGrid="0">
      <p:cViewPr varScale="1">
        <p:scale>
          <a:sx n="124" d="100"/>
          <a:sy n="124" d="100"/>
        </p:scale>
        <p:origin x="192" y="2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04-29T02:26:45.856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1 0 24575,'0'87'0,"0"-5"0,0-8 0,0 5 0,0-17 0,0 1 0,0 9 0,0 3 0,0 2 0,0 1 0,2 0 0,2-1 0,-1-6 0,1-4 0,4 29 0,-3-34 0,-5-12 0,0 5 0,0 10 0,0-3 0,0-9 0,0-10 0,1-5 0,2 2 0,0 8 0,2 4 0,0-2 0,-2-8 0,-1-12 0,-2-8 0,0-7 0,1-7 0,-1-4 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04-29T02:26:48.521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0 1 24575,'28'0'0,"28"0"0,43 0 0,-22 0 0,5 0 0,-1 0 0,-1 0 0,3 1 0,-1 1 0,-14 0 0,-4 1 0,-12 1 0,-4-1 0,36 4 0,-28-4 0,-20-1 0,-9 0 0,-3 0 0,0 1 0,0-2 0,-1-1 0,3 0 0,6 0 0,7 0 0,9 2 0,10 2 0,8-1 0,4 1 0,-2-4 0,-5 0 0,0 3 0,-1 1 0,6 2 0,-4 1 0,1-4 0,3 3 0,9-3 0,7 1 0,-1-1 0,-4-2 0,-3-1 0,-6 0 0,-5 0 0,-4 0 0,-14 0 0,-9 0 0,-11 0 0,-5 0 0,0 0 0,2 1 0,3 2 0,-1-1 0,-1 0 0,-5 0 0,-5-1 0,-3 1 0,-2 0 0,-1-2 0,0 0 0,0 0 0,1 0 0,0 0 0,0 0 0,1 0 0,2 0 0,0 0 0,-4 0 0,-3 0 0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04-29T02:26:51.709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3440 1 24575,'0'30'0,"0"23"0,0 22 0,0 20 0,0-38 0,0 0 0,0-5 0,0-1 0,0 4 0,0 0 0,0-1 0,0 0 0,0 1 0,0-1 0,0 2 0,0 0 0,0-2 0,0 0 0,0-2 0,0-1 0,0 47 0,0-3 0,0-8 0,0-4 0,0-4 0,0-4 0,2-4 0,2-1 0,-1-8 0,0-3 0,-1-4 0,1-6 0,0-1 0,2-9 0,-2-9 0,-1-11 0,0-6 0,-3-5 0,-2-1 0,-3-4 0,-1-4 0,-1 0 0,1-1 0,-1-1 0,0 1 0,-2-3 0,-1-1 0,-2 2 0,-5-1 0,-3 3 0,-8-3 0,-20 1 0,-31 0 0,28 3 0,-4 0 0,-9 0 0,-2 1 0,-5-1 0,0 1 0,-3 0 0,0 0 0,2 0 0,0 0 0,3 0 0,1 0 0,7 0 0,1 0 0,5 0 0,1 0 0,2 0 0,0 0 0,1 0 0,-1 0 0,0 0 0,-1 0 0,3 0 0,0 0 0,-45 0 0,17 0 0,21 0 0,14 0 0,11 0 0,2 0 0,-19 0 0,-11 0 0,-17 0 0,-11 0 0,39 0 0,-2 0 0,-14 0 0,-1 0 0,1 0 0,-1 0 0,-5 0 0,0 0 0,5 0 0,2 0 0,9 0 0,3 0 0,1 0 0,3 0 0,-25 0 0,20 0 0,12 0 0,14 0 0,10 2 0,7 0 0,4-1 0,1 1 0,3-2 0,0 0 0</inkml:trace>
</inkml:ink>
</file>

<file path=ppt/media/hdphoto1.wdp>
</file>

<file path=ppt/media/image1.jpeg>
</file>

<file path=ppt/media/image10.jpg>
</file>

<file path=ppt/media/image2.png>
</file>

<file path=ppt/media/image3.png>
</file>

<file path=ppt/media/image4.png>
</file>

<file path=ppt/media/image5.jpg>
</file>

<file path=ppt/media/image6.png>
</file>

<file path=ppt/media/image60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C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7A5FDA7-2672-F943-ABF4-D8BBAA7696D8}" type="datetimeFigureOut">
              <a:rPr lang="en-CN" smtClean="0"/>
              <a:t>2024/4/29</a:t>
            </a:fld>
            <a:endParaRPr lang="en-C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C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C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044D692-AB32-2048-AFA7-4D9B275CB825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375064512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044D692-AB32-2048-AFA7-4D9B275CB825}" type="slidenum">
              <a:rPr lang="en-CN" smtClean="0"/>
              <a:t>12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172464266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190FB8-3BB3-7B79-D364-9C3B8F6831C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C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6965087-908C-9FF1-1A41-9696D7FA89F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91F6C53-1143-05F9-5AD9-7D12C4E9DF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9CCE36-02BD-584B-98F8-E623ED32FBE7}" type="datetimeFigureOut">
              <a:rPr lang="en-CN" smtClean="0"/>
              <a:t>2024/4/29</a:t>
            </a:fld>
            <a:endParaRPr lang="en-C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197F640-D5B2-50B8-87A7-2D480A25DB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48B1A51-2AA6-2D85-4C05-ABA6250C53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B99031-2FD2-9D41-A284-EC0514D6E4B5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41275070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B40D1A-DBBE-B519-ADBB-972674874A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8E51CA6-56A0-423C-B5DC-D67A0BE796A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CC3F859-7CC6-BBA1-E3E1-4B775FFDC9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9CCE36-02BD-584B-98F8-E623ED32FBE7}" type="datetimeFigureOut">
              <a:rPr lang="en-CN" smtClean="0"/>
              <a:t>2024/4/29</a:t>
            </a:fld>
            <a:endParaRPr lang="en-C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948DAE0-3DFF-71F9-2221-AD707B7840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19041B-D938-9A30-8129-C6609E48EC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B99031-2FD2-9D41-A284-EC0514D6E4B5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39074620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1EEFC0F-0326-3383-2876-6D2FE6761D8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C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BCA983A-8CC7-7663-659C-D5705605FB4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74FF7DF-3B2D-CE85-A0CB-A2D325D603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9CCE36-02BD-584B-98F8-E623ED32FBE7}" type="datetimeFigureOut">
              <a:rPr lang="en-CN" smtClean="0"/>
              <a:t>2024/4/29</a:t>
            </a:fld>
            <a:endParaRPr lang="en-C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27573CB-6853-96DC-35FC-5F89195630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57B02C0-7004-F371-BFB4-9246DF33BF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B99031-2FD2-9D41-A284-EC0514D6E4B5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26205257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FAD397-96A1-6BB5-98F3-A5BBD454ED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F05ED2-D1F9-F42F-A30B-327D09CB131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322932D-D178-0CC6-ACF5-4E974B7227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9CCE36-02BD-584B-98F8-E623ED32FBE7}" type="datetimeFigureOut">
              <a:rPr lang="en-CN" smtClean="0"/>
              <a:t>2024/4/29</a:t>
            </a:fld>
            <a:endParaRPr lang="en-C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3F30076-0475-D125-C32C-FD8C2F8229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C356063-A921-39C5-67D0-00C2C21279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B99031-2FD2-9D41-A284-EC0514D6E4B5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39020594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51C7AB-61E8-82EF-49A0-86990763B1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C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012BE1E-DE0C-35B7-8245-1D7B4B66D4F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DE6CB88-4F56-FB14-1ED5-95C9E5BB53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9CCE36-02BD-584B-98F8-E623ED32FBE7}" type="datetimeFigureOut">
              <a:rPr lang="en-CN" smtClean="0"/>
              <a:t>2024/4/29</a:t>
            </a:fld>
            <a:endParaRPr lang="en-C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72937BF-FA8A-0D0E-19B8-D61020F216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5C8366-AAA9-8FC0-D80B-AA2CA6D4A4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B99031-2FD2-9D41-A284-EC0514D6E4B5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85829646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6AF24C-BA14-C7F2-29B6-B0876EA7F7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9AB01E-A23A-6010-35F5-8DBCBCD894A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A882403-D26D-44BC-2418-2F5C2EA41D5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598A329-69E1-3D3B-FE79-66FC3C5AAE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9CCE36-02BD-584B-98F8-E623ED32FBE7}" type="datetimeFigureOut">
              <a:rPr lang="en-CN" smtClean="0"/>
              <a:t>2024/4/29</a:t>
            </a:fld>
            <a:endParaRPr lang="en-C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51254AE-C20F-CFFA-B6BE-8C4B3491A8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21B7535-E3A8-F906-1FEB-25C3D70DB9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B99031-2FD2-9D41-A284-EC0514D6E4B5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11655865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949D5A-412F-8C9E-C328-D06601A106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C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1B54F3D-B111-E526-E44D-39CEAE83853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9FFB6C5-C01F-FA0E-8615-7458AD2684F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A3C890E-1DB8-F85A-21E9-5A99C86D0EA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9B2B69C-33FD-D491-4917-6D295225382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276DF8D-4440-00B9-2FF7-326D0E204A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9CCE36-02BD-584B-98F8-E623ED32FBE7}" type="datetimeFigureOut">
              <a:rPr lang="en-CN" smtClean="0"/>
              <a:t>2024/4/29</a:t>
            </a:fld>
            <a:endParaRPr lang="en-C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FAD1C0D-C954-5F1F-FF12-D85B206846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4C0D043-0CC8-5414-C38B-AD021CB75B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B99031-2FD2-9D41-A284-EC0514D6E4B5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36828934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88F01A-87C2-A4A2-13B8-967EFAE294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B3E43B8-CCDD-B838-A4FC-BC2D01A443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9CCE36-02BD-584B-98F8-E623ED32FBE7}" type="datetimeFigureOut">
              <a:rPr lang="en-CN" smtClean="0"/>
              <a:t>2024/4/29</a:t>
            </a:fld>
            <a:endParaRPr lang="en-C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8D6160D-B06D-7CF4-43D4-20D7721B9F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DB9910A-DD5A-FE70-164D-2F0FAD383F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B99031-2FD2-9D41-A284-EC0514D6E4B5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5279033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9603BE1-FAFF-9CC5-B3E4-DE53CED1CE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9CCE36-02BD-584B-98F8-E623ED32FBE7}" type="datetimeFigureOut">
              <a:rPr lang="en-CN" smtClean="0"/>
              <a:t>2024/4/29</a:t>
            </a:fld>
            <a:endParaRPr lang="en-C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EE133D3-3D4C-E541-C379-7CE8392835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0095F57-CAD8-92A1-C1C5-AAD9CA19D2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B99031-2FD2-9D41-A284-EC0514D6E4B5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41510071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B90F83-AADB-94F2-8ED9-2976D9EA3C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D6D518-3677-12E1-C2FF-74FADEB9895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E49C08D-4C61-500B-9345-9625AA11BE7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7CD6A0F-45C5-AB29-BB0F-4947DD24A4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9CCE36-02BD-584B-98F8-E623ED32FBE7}" type="datetimeFigureOut">
              <a:rPr lang="en-CN" smtClean="0"/>
              <a:t>2024/4/29</a:t>
            </a:fld>
            <a:endParaRPr lang="en-C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C940BFC-5C10-E36F-F463-67CE7F32DE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B2E457F-D31F-4621-FCE1-172F2CF78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B99031-2FD2-9D41-A284-EC0514D6E4B5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4826512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EADD4E-70FD-1398-EA75-B0A2ADAEFF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1624482-51D1-F75B-ACC7-8152EB1B290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C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A37DE81-0BCB-2EAE-A8BC-0B39CAF08C1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076A9D9-6249-FF57-F205-D1FFE8BDC0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9CCE36-02BD-584B-98F8-E623ED32FBE7}" type="datetimeFigureOut">
              <a:rPr lang="en-CN" smtClean="0"/>
              <a:t>2024/4/29</a:t>
            </a:fld>
            <a:endParaRPr lang="en-C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B86A59D-7EDC-F156-D0F3-FA7596E273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C97C166-E09C-F659-A263-D43C8F33B0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B99031-2FD2-9D41-A284-EC0514D6E4B5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5913384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56A1B80-0F71-42ED-2DEE-EBCF2A67D7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C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D29E054-2A5D-F0D7-8C4F-AC1CBD02926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6436E29-62CA-E58B-4D48-BE343C9FC8A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A9CCE36-02BD-584B-98F8-E623ED32FBE7}" type="datetimeFigureOut">
              <a:rPr lang="en-CN" smtClean="0"/>
              <a:t>2024/4/29</a:t>
            </a:fld>
            <a:endParaRPr lang="en-C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A29F85-9619-ADFA-C837-DDE2352992A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C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1BB044A-FAFF-29F3-00C6-C843D52FBE7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FB99031-2FD2-9D41-A284-EC0514D6E4B5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10466295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customXml" Target="../ink/ink1.xml"/><Relationship Id="rId7" Type="http://schemas.openxmlformats.org/officeDocument/2006/relationships/customXml" Target="../ink/ink3.xm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customXml" Target="../ink/ink2.xml"/><Relationship Id="rId4" Type="http://schemas.openxmlformats.org/officeDocument/2006/relationships/image" Target="../media/image60.png"/><Relationship Id="rId9" Type="http://schemas.openxmlformats.org/officeDocument/2006/relationships/image" Target="../media/image9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20C2D4AF-EC68-78DA-AF9E-0CBDA443D62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4223" b="7859"/>
          <a:stretch/>
        </p:blipFill>
        <p:spPr>
          <a:xfrm>
            <a:off x="29698" y="56979"/>
            <a:ext cx="12132603" cy="709011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1504358-3B73-C155-1ADC-38017ABBC6B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3999" y="2540428"/>
            <a:ext cx="9144000" cy="2387600"/>
          </a:xfrm>
        </p:spPr>
        <p:txBody>
          <a:bodyPr/>
          <a:lstStyle/>
          <a:p>
            <a:r>
              <a:rPr lang="en-CN" dirty="0">
                <a:solidFill>
                  <a:schemeClr val="accent2">
                    <a:lumMod val="75000"/>
                  </a:schemeClr>
                </a:solidFill>
              </a:rPr>
              <a:t>On The Road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7C69491-1628-1D17-1FA3-AED1BE77119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-332510" y="3023456"/>
            <a:ext cx="9144000" cy="1655762"/>
          </a:xfrm>
        </p:spPr>
        <p:txBody>
          <a:bodyPr/>
          <a:lstStyle/>
          <a:p>
            <a:r>
              <a:rPr lang="en-CN" dirty="0">
                <a:solidFill>
                  <a:srgbClr val="00B0F0"/>
                </a:solidFill>
              </a:rPr>
              <a:t>Nathan</a:t>
            </a:r>
          </a:p>
          <a:p>
            <a:r>
              <a:rPr lang="en-CN" dirty="0">
                <a:solidFill>
                  <a:srgbClr val="00B0F0"/>
                </a:solidFill>
              </a:rPr>
              <a:t>Wang16</a:t>
            </a:r>
          </a:p>
        </p:txBody>
      </p:sp>
    </p:spTree>
    <p:extLst>
      <p:ext uri="{BB962C8B-B14F-4D97-AF65-F5344CB8AC3E}">
        <p14:creationId xmlns:p14="http://schemas.microsoft.com/office/powerpoint/2010/main" val="420455463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CF7CDA-085E-38C2-37AC-1B05ED9806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34491" y="2766218"/>
            <a:ext cx="10515600" cy="1325563"/>
          </a:xfrm>
        </p:spPr>
        <p:txBody>
          <a:bodyPr>
            <a:normAutofit/>
          </a:bodyPr>
          <a:lstStyle/>
          <a:p>
            <a:r>
              <a:rPr lang="en-CN" sz="8000" dirty="0"/>
              <a:t>Biography</a:t>
            </a:r>
          </a:p>
        </p:txBody>
      </p:sp>
    </p:spTree>
    <p:extLst>
      <p:ext uri="{BB962C8B-B14F-4D97-AF65-F5344CB8AC3E}">
        <p14:creationId xmlns:p14="http://schemas.microsoft.com/office/powerpoint/2010/main" val="230763709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CFD84E-BBFE-7488-9C20-F72B06C158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N" dirty="0"/>
              <a:t>Childhood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498902-35FD-330E-D39D-6F15EA5AB0F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N" dirty="0"/>
              <a:t>Professional, Badminton, city team</a:t>
            </a:r>
          </a:p>
          <a:p>
            <a:endParaRPr lang="en-CN" dirty="0"/>
          </a:p>
          <a:p>
            <a:r>
              <a:rPr lang="en-CN" dirty="0"/>
              <a:t>10 -12 years-old, San Diego, Elementary+Middle school, public</a:t>
            </a:r>
          </a:p>
          <a:p>
            <a:endParaRPr lang="en-CN" dirty="0"/>
          </a:p>
          <a:p>
            <a:endParaRPr lang="en-CN" dirty="0"/>
          </a:p>
        </p:txBody>
      </p:sp>
    </p:spTree>
    <p:extLst>
      <p:ext uri="{BB962C8B-B14F-4D97-AF65-F5344CB8AC3E}">
        <p14:creationId xmlns:p14="http://schemas.microsoft.com/office/powerpoint/2010/main" val="238648887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D118CF-9C48-C233-B3D3-3373593AB7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N" dirty="0"/>
              <a:t>省实验</a:t>
            </a:r>
            <a:r>
              <a:rPr lang="zh-CN" altLang="en-US" dirty="0"/>
              <a:t>，国际部</a:t>
            </a:r>
            <a:endParaRPr lang="en-C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326548-D2E2-AA52-2F05-30A008CDBA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43998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CN" dirty="0"/>
          </a:p>
          <a:p>
            <a:r>
              <a:rPr lang="en-CN" dirty="0"/>
              <a:t>家用视力表软件</a:t>
            </a:r>
            <a:r>
              <a:rPr lang="zh-CN" altLang="en-US" dirty="0"/>
              <a:t>   全国眼科年会   西藏光明行   </a:t>
            </a:r>
            <a:r>
              <a:rPr lang="en-US" altLang="zh-CN" dirty="0"/>
              <a:t>Book Fair  Poem Box</a:t>
            </a:r>
            <a:endParaRPr lang="en-CN" dirty="0"/>
          </a:p>
          <a:p>
            <a:endParaRPr lang="en-CN" dirty="0"/>
          </a:p>
          <a:p>
            <a:r>
              <a:rPr lang="en-CN" dirty="0"/>
              <a:t>MIT LA     AP cs	普通部AI社团	视力表	科学苗子	GitHub</a:t>
            </a:r>
          </a:p>
          <a:p>
            <a:endParaRPr lang="en-CN" dirty="0"/>
          </a:p>
          <a:p>
            <a:r>
              <a:rPr lang="en-CN" dirty="0"/>
              <a:t>读书	摄影	</a:t>
            </a:r>
            <a:r>
              <a:rPr lang="zh-CN" altLang="en-US" dirty="0"/>
              <a:t>        </a:t>
            </a:r>
            <a:r>
              <a:rPr lang="en-CN" dirty="0"/>
              <a:t>写诗	</a:t>
            </a:r>
            <a:r>
              <a:rPr lang="zh-CN" altLang="en-US" dirty="0"/>
              <a:t>     </a:t>
            </a:r>
            <a:r>
              <a:rPr lang="en-CN" dirty="0"/>
              <a:t>学生大使	</a:t>
            </a:r>
            <a:r>
              <a:rPr lang="zh-CN" altLang="en-US" dirty="0"/>
              <a:t>    </a:t>
            </a:r>
            <a:r>
              <a:rPr lang="en-US" altLang="zh-CN" dirty="0"/>
              <a:t>	</a:t>
            </a:r>
            <a:r>
              <a:rPr lang="en-CN" dirty="0"/>
              <a:t>戏剧节	西藏</a:t>
            </a:r>
          </a:p>
        </p:txBody>
      </p:sp>
    </p:spTree>
    <p:extLst>
      <p:ext uri="{BB962C8B-B14F-4D97-AF65-F5344CB8AC3E}">
        <p14:creationId xmlns:p14="http://schemas.microsoft.com/office/powerpoint/2010/main" val="414248614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10388F-0AA9-4483-D272-E078496F23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22534" y="128820"/>
            <a:ext cx="11703121" cy="1325563"/>
          </a:xfrm>
        </p:spPr>
        <p:txBody>
          <a:bodyPr/>
          <a:lstStyle/>
          <a:p>
            <a:r>
              <a:rPr lang="en-CN" dirty="0"/>
              <a:t>MIT LA     AP cs	普通部AI社团	科学苗子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6E7C9C-4917-2F63-B874-639E3C75C02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CN" dirty="0"/>
              <a:t>我不知道</a:t>
            </a:r>
            <a:r>
              <a:rPr lang="zh-CN" altLang="en-US" dirty="0"/>
              <a:t>，自己到底对什么感兴趣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为国际部正言</a:t>
            </a:r>
            <a:endParaRPr lang="en-US" altLang="zh-CN" dirty="0"/>
          </a:p>
          <a:p>
            <a:endParaRPr lang="en-US" dirty="0"/>
          </a:p>
          <a:p>
            <a:r>
              <a:rPr lang="en-US" dirty="0" err="1"/>
              <a:t>推开一扇门就是推开一个领域</a:t>
            </a:r>
            <a:endParaRPr lang="en-US" dirty="0"/>
          </a:p>
          <a:p>
            <a:endParaRPr lang="en-US" dirty="0"/>
          </a:p>
          <a:p>
            <a:r>
              <a:rPr lang="en-US" dirty="0" err="1"/>
              <a:t>高中生也可以做任何事情</a:t>
            </a:r>
            <a:endParaRPr lang="en-US" dirty="0"/>
          </a:p>
          <a:p>
            <a:endParaRPr lang="en-US" dirty="0"/>
          </a:p>
          <a:p>
            <a:r>
              <a:rPr lang="zh-CN" altLang="en-US" dirty="0"/>
              <a:t>我一辈子，都会勇敢，信任，沉醉的做研究</a:t>
            </a:r>
            <a:endParaRPr lang="en-CN" dirty="0"/>
          </a:p>
        </p:txBody>
      </p:sp>
    </p:spTree>
    <p:extLst>
      <p:ext uri="{BB962C8B-B14F-4D97-AF65-F5344CB8AC3E}">
        <p14:creationId xmlns:p14="http://schemas.microsoft.com/office/powerpoint/2010/main" val="149433010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CD6F74-894B-BAAF-2C21-EABA5141AD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N" dirty="0"/>
              <a:t>科学苗子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A5984F-9B6B-42D3-8B9C-FEB0DF6378A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N" dirty="0"/>
              <a:t>计算机课题组</a:t>
            </a:r>
            <a:r>
              <a:rPr lang="zh-CN" altLang="en-US" dirty="0"/>
              <a:t>：超图神经网络研究自动驾驶问题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师从清华大学教授：陶晓明</a:t>
            </a:r>
            <a:endParaRPr lang="en-US" altLang="zh-CN" dirty="0"/>
          </a:p>
          <a:p>
            <a:endParaRPr lang="en-US" dirty="0"/>
          </a:p>
          <a:p>
            <a:r>
              <a:rPr lang="en-US" dirty="0" err="1"/>
              <a:t>Swin</a:t>
            </a:r>
            <a:r>
              <a:rPr lang="en-US" dirty="0"/>
              <a:t> Transformer</a:t>
            </a:r>
          </a:p>
          <a:p>
            <a:endParaRPr lang="en-US" dirty="0"/>
          </a:p>
          <a:p>
            <a:r>
              <a:rPr lang="en-US" dirty="0" err="1"/>
              <a:t>阅读文献</a:t>
            </a:r>
            <a:r>
              <a:rPr lang="zh-CN" altLang="en-US" dirty="0"/>
              <a:t>，小组总结，想出课题，进行否定。实际实验，改变想法，跨学科交流，绘图，</a:t>
            </a:r>
            <a:r>
              <a:rPr lang="en-US" altLang="zh-CN" dirty="0"/>
              <a:t>debug</a:t>
            </a:r>
            <a:r>
              <a:rPr lang="zh-CN" altLang="en-US" dirty="0"/>
              <a:t>，撰写论文，完成答辩</a:t>
            </a:r>
            <a:endParaRPr lang="en-CN" dirty="0"/>
          </a:p>
        </p:txBody>
      </p:sp>
    </p:spTree>
    <p:extLst>
      <p:ext uri="{BB962C8B-B14F-4D97-AF65-F5344CB8AC3E}">
        <p14:creationId xmlns:p14="http://schemas.microsoft.com/office/powerpoint/2010/main" val="7042478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8FED0D-4C54-C896-1E76-625B1C6D01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81037"/>
            <a:ext cx="10515600" cy="1325563"/>
          </a:xfrm>
        </p:spPr>
        <p:txBody>
          <a:bodyPr>
            <a:normAutofit fontScale="90000"/>
          </a:bodyPr>
          <a:lstStyle/>
          <a:p>
            <a:r>
              <a:rPr lang="en-CN" dirty="0"/>
              <a:t>家用视力表软件</a:t>
            </a:r>
            <a:r>
              <a:rPr lang="zh-CN" altLang="en-US" dirty="0"/>
              <a:t>   全国眼科年会   西藏光明行   </a:t>
            </a:r>
            <a:r>
              <a:rPr lang="en-US" altLang="zh-CN" dirty="0"/>
              <a:t>Book Fair</a:t>
            </a:r>
            <a:br>
              <a:rPr lang="en-CN" dirty="0"/>
            </a:br>
            <a:endParaRPr lang="en-C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EF31AD-477B-9611-2B61-A09F04B84EB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zh-CN" altLang="en-US" dirty="0"/>
              <a:t>西藏，日喀则地区，白朗县，</a:t>
            </a:r>
            <a:r>
              <a:rPr lang="en-US" altLang="zh-CN" dirty="0"/>
              <a:t>3000</a:t>
            </a:r>
            <a:r>
              <a:rPr lang="zh-CN" altLang="en-US" dirty="0"/>
              <a:t>人</a:t>
            </a:r>
            <a:endParaRPr lang="en-US" altLang="zh-CN" dirty="0"/>
          </a:p>
          <a:p>
            <a:endParaRPr lang="en-US" dirty="0"/>
          </a:p>
          <a:p>
            <a:r>
              <a:rPr lang="zh-CN" altLang="en-US" dirty="0"/>
              <a:t>旁观，学习，参与，领导</a:t>
            </a:r>
            <a:endParaRPr lang="en-US" altLang="zh-CN" dirty="0"/>
          </a:p>
          <a:p>
            <a:endParaRPr lang="en-US" dirty="0"/>
          </a:p>
          <a:p>
            <a:r>
              <a:rPr lang="zh-CN" altLang="en-US" dirty="0"/>
              <a:t>家族，亲情</a:t>
            </a:r>
            <a:endParaRPr lang="en-US" altLang="zh-CN" dirty="0"/>
          </a:p>
          <a:p>
            <a:endParaRPr lang="en-US" dirty="0"/>
          </a:p>
          <a:p>
            <a:r>
              <a:rPr lang="en-US" dirty="0" err="1"/>
              <a:t>现实中的</a:t>
            </a:r>
            <a:r>
              <a:rPr lang="zh-CN" altLang="en-US" dirty="0"/>
              <a:t>，百年孤独</a:t>
            </a:r>
            <a:endParaRPr lang="en-US" altLang="zh-CN" dirty="0"/>
          </a:p>
          <a:p>
            <a:endParaRPr lang="en-US" dirty="0"/>
          </a:p>
          <a:p>
            <a:r>
              <a:rPr lang="zh-CN" altLang="en-US" dirty="0"/>
              <a:t>在路上</a:t>
            </a:r>
            <a:endParaRPr lang="en-CN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9C7C591-2717-2ADD-3083-DA9DF7ACFFB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77102" y="2327312"/>
            <a:ext cx="5801785" cy="43513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841664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42AC8E-437E-772B-F7F3-255B8CB409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N" dirty="0"/>
              <a:t>高三</a:t>
            </a:r>
            <a:r>
              <a:rPr lang="zh-CN" altLang="en-US" dirty="0"/>
              <a:t>，申请进行中</a:t>
            </a:r>
            <a:endParaRPr lang="en-C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C74A49-016D-1C12-5463-02E6C680E95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CN" dirty="0"/>
              <a:t>创作</a:t>
            </a:r>
          </a:p>
          <a:p>
            <a:r>
              <a:rPr lang="en-CN" dirty="0"/>
              <a:t>系统</a:t>
            </a:r>
          </a:p>
          <a:p>
            <a:pPr marL="0" indent="0">
              <a:buNone/>
            </a:pPr>
            <a:endParaRPr lang="en-CN" dirty="0"/>
          </a:p>
          <a:p>
            <a:r>
              <a:rPr lang="en-CN" dirty="0"/>
              <a:t>我的竞赛不好</a:t>
            </a:r>
            <a:r>
              <a:rPr lang="zh-CN" altLang="en-US" dirty="0"/>
              <a:t>。。。</a:t>
            </a:r>
            <a:endParaRPr lang="en-US" altLang="zh-CN" dirty="0"/>
          </a:p>
          <a:p>
            <a:r>
              <a:rPr lang="zh-CN" altLang="en-US" dirty="0"/>
              <a:t>我的方向很难申请。。。</a:t>
            </a:r>
            <a:endParaRPr lang="en-US" altLang="zh-CN" dirty="0"/>
          </a:p>
          <a:p>
            <a:r>
              <a:rPr lang="zh-CN" altLang="en-US" dirty="0"/>
              <a:t>我对自己的主文书不满意。。。</a:t>
            </a:r>
            <a:endParaRPr lang="en-US" altLang="zh-CN" dirty="0"/>
          </a:p>
          <a:p>
            <a:pPr marL="0" indent="0">
              <a:buNone/>
            </a:pPr>
            <a:endParaRPr lang="en-CN" dirty="0"/>
          </a:p>
          <a:p>
            <a:r>
              <a:rPr lang="en-CN" dirty="0"/>
              <a:t>自我反思</a:t>
            </a:r>
          </a:p>
          <a:p>
            <a:r>
              <a:rPr lang="en-CN" dirty="0"/>
              <a:t>成长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BBBBEDD1-D27C-E6CB-4861-E0025579ECBA}"/>
              </a:ext>
            </a:extLst>
          </p:cNvPr>
          <p:cNvSpPr txBox="1">
            <a:spLocks/>
          </p:cNvSpPr>
          <p:nvPr/>
        </p:nvSpPr>
        <p:spPr>
          <a:xfrm>
            <a:off x="7362371" y="1945594"/>
            <a:ext cx="4829629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CN" dirty="0"/>
              <a:t>Don’t procrastinate!</a:t>
            </a:r>
          </a:p>
          <a:p>
            <a:r>
              <a:rPr lang="en-CN" dirty="0"/>
              <a:t>积极跟进</a:t>
            </a:r>
          </a:p>
          <a:p>
            <a:r>
              <a:rPr lang="en-CN" dirty="0"/>
              <a:t>主动交流</a:t>
            </a:r>
          </a:p>
          <a:p>
            <a:r>
              <a:rPr lang="en-CN" dirty="0"/>
              <a:t>仔细阅读指南</a:t>
            </a:r>
            <a:endParaRPr lang="en-US" dirty="0"/>
          </a:p>
          <a:p>
            <a:endParaRPr lang="en-CN" dirty="0"/>
          </a:p>
          <a:p>
            <a:endParaRPr lang="en-CN" dirty="0"/>
          </a:p>
        </p:txBody>
      </p:sp>
    </p:spTree>
    <p:extLst>
      <p:ext uri="{BB962C8B-B14F-4D97-AF65-F5344CB8AC3E}">
        <p14:creationId xmlns:p14="http://schemas.microsoft.com/office/powerpoint/2010/main" val="97188656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BD0EEF-11BD-F2FB-F7AC-625C03D05D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7071" y="93698"/>
            <a:ext cx="11157857" cy="1325563"/>
          </a:xfrm>
        </p:spPr>
        <p:txBody>
          <a:bodyPr/>
          <a:lstStyle/>
          <a:p>
            <a:r>
              <a:rPr lang="en-CN" dirty="0"/>
              <a:t>开源</a:t>
            </a:r>
            <a:r>
              <a:rPr lang="zh-CN" altLang="en-US" dirty="0"/>
              <a:t>：我的所有写作      “</a:t>
            </a:r>
            <a:r>
              <a:rPr lang="en-US" sz="4400" dirty="0"/>
              <a:t>For-</a:t>
            </a:r>
            <a:r>
              <a:rPr lang="en-US" sz="4400" dirty="0" err="1"/>
              <a:t>HighSchool</a:t>
            </a:r>
            <a:r>
              <a:rPr lang="en-US" sz="4400" dirty="0"/>
              <a:t>-Kids</a:t>
            </a:r>
            <a:r>
              <a:rPr lang="zh-CN" altLang="en-US" sz="4400" dirty="0"/>
              <a:t>”</a:t>
            </a:r>
            <a:endParaRPr lang="en-CN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525C802-FB3A-C673-8567-994A43AEAD81}"/>
              </a:ext>
            </a:extLst>
          </p:cNvPr>
          <p:cNvSpPr txBox="1"/>
          <p:nvPr/>
        </p:nvSpPr>
        <p:spPr>
          <a:xfrm>
            <a:off x="5044319" y="3701778"/>
            <a:ext cx="6382801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dirty="0"/>
              <a:t>https://</a:t>
            </a:r>
            <a:r>
              <a:rPr lang="en-US" sz="6000" dirty="0" err="1"/>
              <a:t>github.com</a:t>
            </a:r>
            <a:r>
              <a:rPr lang="en-US" sz="6000" dirty="0"/>
              <a:t>/nathanwang16/For-</a:t>
            </a:r>
            <a:r>
              <a:rPr lang="en-US" sz="6000" dirty="0" err="1"/>
              <a:t>HighSchool</a:t>
            </a:r>
            <a:r>
              <a:rPr lang="en-US" sz="6000" dirty="0"/>
              <a:t>-Kids</a:t>
            </a:r>
            <a:endParaRPr lang="en-CN" sz="60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95FFBB9-1440-C6A6-4754-20A47A845D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19600" y="1394229"/>
            <a:ext cx="7772400" cy="2307549"/>
          </a:xfrm>
          <a:prstGeom prst="rect">
            <a:avLst/>
          </a:prstGeom>
        </p:spPr>
      </p:pic>
      <p:grpSp>
        <p:nvGrpSpPr>
          <p:cNvPr id="8" name="Group 7">
            <a:extLst>
              <a:ext uri="{FF2B5EF4-FFF2-40B4-BE49-F238E27FC236}">
                <a16:creationId xmlns:a16="http://schemas.microsoft.com/office/drawing/2014/main" id="{4BCEB53F-51B2-BFE2-C79D-1D4EBBFD9415}"/>
              </a:ext>
            </a:extLst>
          </p:cNvPr>
          <p:cNvGrpSpPr/>
          <p:nvPr/>
        </p:nvGrpSpPr>
        <p:grpSpPr>
          <a:xfrm>
            <a:off x="7355780" y="2167380"/>
            <a:ext cx="1124280" cy="676080"/>
            <a:chOff x="6842880" y="2180160"/>
            <a:chExt cx="1124280" cy="676080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3">
              <p14:nvContentPartPr>
                <p14:cNvPr id="6" name="Ink 5">
                  <a:extLst>
                    <a:ext uri="{FF2B5EF4-FFF2-40B4-BE49-F238E27FC236}">
                      <a16:creationId xmlns:a16="http://schemas.microsoft.com/office/drawing/2014/main" id="{6B46BE9F-3439-EC49-A94B-531204BA811F}"/>
                    </a:ext>
                  </a:extLst>
                </p14:cNvPr>
                <p14:cNvContentPartPr/>
                <p14:nvPr/>
              </p14:nvContentPartPr>
              <p14:xfrm>
                <a:off x="6842880" y="2180160"/>
                <a:ext cx="18000" cy="676080"/>
              </p14:xfrm>
            </p:contentPart>
          </mc:Choice>
          <mc:Fallback xmlns="">
            <p:pic>
              <p:nvPicPr>
                <p:cNvPr id="6" name="Ink 5">
                  <a:extLst>
                    <a:ext uri="{FF2B5EF4-FFF2-40B4-BE49-F238E27FC236}">
                      <a16:creationId xmlns:a16="http://schemas.microsoft.com/office/drawing/2014/main" id="{6B46BE9F-3439-EC49-A94B-531204BA811F}"/>
                    </a:ext>
                  </a:extLst>
                </p:cNvPr>
                <p:cNvPicPr/>
                <p:nvPr/>
              </p:nvPicPr>
              <p:blipFill>
                <a:blip r:embed="rId4"/>
                <a:stretch>
                  <a:fillRect/>
                </a:stretch>
              </p:blipFill>
              <p:spPr>
                <a:xfrm>
                  <a:off x="6834240" y="2171160"/>
                  <a:ext cx="35640" cy="6937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5">
              <p14:nvContentPartPr>
                <p14:cNvPr id="7" name="Ink 6">
                  <a:extLst>
                    <a:ext uri="{FF2B5EF4-FFF2-40B4-BE49-F238E27FC236}">
                      <a16:creationId xmlns:a16="http://schemas.microsoft.com/office/drawing/2014/main" id="{02BEE04F-5A3F-7380-BAB4-18A593E577A3}"/>
                    </a:ext>
                  </a:extLst>
                </p14:cNvPr>
                <p14:cNvContentPartPr/>
                <p14:nvPr/>
              </p14:nvContentPartPr>
              <p14:xfrm>
                <a:off x="6859080" y="2180880"/>
                <a:ext cx="1108080" cy="37440"/>
              </p14:xfrm>
            </p:contentPart>
          </mc:Choice>
          <mc:Fallback xmlns="">
            <p:pic>
              <p:nvPicPr>
                <p:cNvPr id="7" name="Ink 6">
                  <a:extLst>
                    <a:ext uri="{FF2B5EF4-FFF2-40B4-BE49-F238E27FC236}">
                      <a16:creationId xmlns:a16="http://schemas.microsoft.com/office/drawing/2014/main" id="{02BEE04F-5A3F-7380-BAB4-18A593E577A3}"/>
                    </a:ext>
                  </a:extLst>
                </p:cNvPr>
                <p:cNvPicPr/>
                <p:nvPr/>
              </p:nvPicPr>
              <p:blipFill>
                <a:blip r:embed="rId6"/>
                <a:stretch>
                  <a:fillRect/>
                </a:stretch>
              </p:blipFill>
              <p:spPr>
                <a:xfrm>
                  <a:off x="6850080" y="2172240"/>
                  <a:ext cx="1125720" cy="55080"/>
                </a:xfrm>
                <a:prstGeom prst="rect">
                  <a:avLst/>
                </a:prstGeom>
              </p:spPr>
            </p:pic>
          </mc:Fallback>
        </mc:AlternateContent>
      </p:grpSp>
      <mc:AlternateContent xmlns:mc="http://schemas.openxmlformats.org/markup-compatibility/2006" xmlns:p14="http://schemas.microsoft.com/office/powerpoint/2010/main">
        <mc:Choice Requires="p14">
          <p:contentPart p14:bwMode="auto" r:id="rId7">
            <p14:nvContentPartPr>
              <p14:cNvPr id="9" name="Ink 8">
                <a:extLst>
                  <a:ext uri="{FF2B5EF4-FFF2-40B4-BE49-F238E27FC236}">
                    <a16:creationId xmlns:a16="http://schemas.microsoft.com/office/drawing/2014/main" id="{5BBF0683-F1EB-E1AC-8C9E-2C35D17E431B}"/>
                  </a:ext>
                </a:extLst>
              </p14:cNvPr>
              <p14:cNvContentPartPr/>
              <p14:nvPr/>
            </p14:nvContentPartPr>
            <p14:xfrm>
              <a:off x="10647720" y="2167380"/>
              <a:ext cx="1250280" cy="781560"/>
            </p14:xfrm>
          </p:contentPart>
        </mc:Choice>
        <mc:Fallback xmlns="">
          <p:pic>
            <p:nvPicPr>
              <p:cNvPr id="9" name="Ink 8">
                <a:extLst>
                  <a:ext uri="{FF2B5EF4-FFF2-40B4-BE49-F238E27FC236}">
                    <a16:creationId xmlns:a16="http://schemas.microsoft.com/office/drawing/2014/main" id="{5BBF0683-F1EB-E1AC-8C9E-2C35D17E431B}"/>
                  </a:ext>
                </a:extLst>
              </p:cNvPr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10639080" y="2158740"/>
                <a:ext cx="1267920" cy="799200"/>
              </a:xfrm>
              <a:prstGeom prst="rect">
                <a:avLst/>
              </a:prstGeom>
            </p:spPr>
          </p:pic>
        </mc:Fallback>
      </mc:AlternateContent>
      <p:pic>
        <p:nvPicPr>
          <p:cNvPr id="1026" name="Picture 2" descr="GitHub Logo and symbol, meaning, history, PNG, brand">
            <a:extLst>
              <a:ext uri="{FF2B5EF4-FFF2-40B4-BE49-F238E27FC236}">
                <a16:creationId xmlns:a16="http://schemas.microsoft.com/office/drawing/2014/main" id="{76106FEC-B30A-BBDA-5562-EBF086B632A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03820" y="1130107"/>
            <a:ext cx="5267200" cy="2962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C79AF828-EC0B-77CA-124D-CF213C84C555}"/>
              </a:ext>
            </a:extLst>
          </p:cNvPr>
          <p:cNvSpPr txBox="1"/>
          <p:nvPr/>
        </p:nvSpPr>
        <p:spPr>
          <a:xfrm>
            <a:off x="838200" y="4842676"/>
            <a:ext cx="3538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 err="1"/>
              <a:t>用户名叫做</a:t>
            </a:r>
            <a:r>
              <a:rPr lang="zh-CN" altLang="en-US" sz="1800" dirty="0"/>
              <a:t>： </a:t>
            </a:r>
            <a:r>
              <a:rPr lang="en-US" sz="1800" dirty="0"/>
              <a:t>nathanwang16</a:t>
            </a:r>
            <a:endParaRPr lang="en-CN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B6CDF66-C577-F90F-9EDD-638C417F1D47}"/>
              </a:ext>
            </a:extLst>
          </p:cNvPr>
          <p:cNvSpPr txBox="1"/>
          <p:nvPr/>
        </p:nvSpPr>
        <p:spPr>
          <a:xfrm>
            <a:off x="972000" y="5738779"/>
            <a:ext cx="31248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 err="1"/>
              <a:t>用户名下的一个虚拟仓库</a:t>
            </a:r>
            <a:r>
              <a:rPr lang="zh-CN" altLang="en-US" sz="1800" dirty="0"/>
              <a:t>： </a:t>
            </a:r>
            <a:r>
              <a:rPr lang="en-US" b="1" i="0" dirty="0">
                <a:solidFill>
                  <a:srgbClr val="1F2328"/>
                </a:solidFill>
                <a:effectLst/>
                <a:latin typeface="-apple-system"/>
              </a:rPr>
              <a:t>For-</a:t>
            </a:r>
            <a:r>
              <a:rPr lang="en-US" b="1" i="0" dirty="0" err="1">
                <a:solidFill>
                  <a:srgbClr val="1F2328"/>
                </a:solidFill>
                <a:effectLst/>
                <a:latin typeface="-apple-system"/>
              </a:rPr>
              <a:t>HighSchool</a:t>
            </a:r>
            <a:r>
              <a:rPr lang="en-US" b="1" i="0" dirty="0">
                <a:solidFill>
                  <a:srgbClr val="1F2328"/>
                </a:solidFill>
                <a:effectLst/>
                <a:latin typeface="-apple-system"/>
              </a:rPr>
              <a:t>-Kids</a:t>
            </a:r>
          </a:p>
          <a:p>
            <a:endParaRPr lang="en-CN" dirty="0"/>
          </a:p>
        </p:txBody>
      </p:sp>
    </p:spTree>
    <p:extLst>
      <p:ext uri="{BB962C8B-B14F-4D97-AF65-F5344CB8AC3E}">
        <p14:creationId xmlns:p14="http://schemas.microsoft.com/office/powerpoint/2010/main" val="49697468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816532-0900-7D43-EB53-30E25F8552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N" dirty="0"/>
              <a:t>现在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E21E3C-12E0-810B-D1DB-ACB50E8B64B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N" dirty="0"/>
              <a:t>学术探索</a:t>
            </a:r>
            <a:endParaRPr lang="en-US" dirty="0"/>
          </a:p>
          <a:p>
            <a:endParaRPr lang="en-US" dirty="0"/>
          </a:p>
          <a:p>
            <a:r>
              <a:rPr lang="zh-CN" altLang="en-US" dirty="0"/>
              <a:t>创业</a:t>
            </a:r>
            <a:endParaRPr lang="en-CN" dirty="0"/>
          </a:p>
          <a:p>
            <a:endParaRPr lang="en-CN" dirty="0"/>
          </a:p>
          <a:p>
            <a:r>
              <a:rPr lang="en-CN" dirty="0"/>
              <a:t>农作</a:t>
            </a:r>
            <a:r>
              <a:rPr lang="zh-CN" altLang="en-US" dirty="0"/>
              <a:t> </a:t>
            </a:r>
            <a:r>
              <a:rPr lang="en-US" altLang="zh-CN" dirty="0"/>
              <a:t>/</a:t>
            </a:r>
            <a:r>
              <a:rPr lang="zh-CN" altLang="en-US" dirty="0"/>
              <a:t> </a:t>
            </a:r>
            <a:r>
              <a:rPr lang="zh-CN" altLang="en-CN" dirty="0"/>
              <a:t>剪发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聊天，大学 </a:t>
            </a:r>
            <a:endParaRPr lang="en-US" altLang="zh-CN" dirty="0"/>
          </a:p>
          <a:p>
            <a:endParaRPr lang="en-US" dirty="0"/>
          </a:p>
          <a:p>
            <a:endParaRPr lang="en-CN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B14FBE3-2F3A-4FB3-5A53-BEE71A2D075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62800" y="297696"/>
            <a:ext cx="4648200" cy="61951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88141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B9CD6B-E219-55A1-8BEB-C151136C98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70829" y="2766218"/>
            <a:ext cx="10515600" cy="1325563"/>
          </a:xfrm>
        </p:spPr>
        <p:txBody>
          <a:bodyPr/>
          <a:lstStyle/>
          <a:p>
            <a:r>
              <a:rPr lang="en-CN" dirty="0"/>
              <a:t>细节</a:t>
            </a:r>
            <a:r>
              <a:rPr lang="zh-CN" altLang="en-US" dirty="0"/>
              <a:t>，干货</a:t>
            </a:r>
            <a:endParaRPr lang="en-CN" dirty="0"/>
          </a:p>
        </p:txBody>
      </p:sp>
    </p:spTree>
    <p:extLst>
      <p:ext uri="{BB962C8B-B14F-4D97-AF65-F5344CB8AC3E}">
        <p14:creationId xmlns:p14="http://schemas.microsoft.com/office/powerpoint/2010/main" val="187926102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77B309-6F66-3BC5-39E4-E90E290B72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N" dirty="0"/>
              <a:t>Statistics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7991388-8505-357A-F463-DD6EFEFFD7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234" y="1690688"/>
            <a:ext cx="7908446" cy="3396916"/>
          </a:xfrm>
          <a:prstGeom prst="rect">
            <a:avLst/>
          </a:prstGeom>
        </p:spPr>
      </p:pic>
      <p:pic>
        <p:nvPicPr>
          <p:cNvPr id="11" name="Content Placeholder 10">
            <a:extLst>
              <a:ext uri="{FF2B5EF4-FFF2-40B4-BE49-F238E27FC236}">
                <a16:creationId xmlns:a16="http://schemas.microsoft.com/office/drawing/2014/main" id="{94C50F50-1DF4-89EB-6656-98ECDB6E0C1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7970680" y="1690688"/>
            <a:ext cx="3802220" cy="4351338"/>
          </a:xfrm>
        </p:spPr>
      </p:pic>
    </p:spTree>
    <p:extLst>
      <p:ext uri="{BB962C8B-B14F-4D97-AF65-F5344CB8AC3E}">
        <p14:creationId xmlns:p14="http://schemas.microsoft.com/office/powerpoint/2010/main" val="140450462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DDAD2F-FC87-B556-88E7-D4466361E2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N" dirty="0"/>
              <a:t>考试</a:t>
            </a:r>
            <a:r>
              <a:rPr lang="zh-CN" altLang="en-US" dirty="0"/>
              <a:t>？  对啊！这是一个考试！</a:t>
            </a:r>
            <a:endParaRPr lang="en-C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B34AAA-0FCB-0C06-415B-8DBA8497A5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21970" y="1945594"/>
            <a:ext cx="4829629" cy="4351338"/>
          </a:xfrm>
        </p:spPr>
        <p:txBody>
          <a:bodyPr/>
          <a:lstStyle/>
          <a:p>
            <a:r>
              <a:rPr lang="en-CN" dirty="0"/>
              <a:t>AP: 7; All 5</a:t>
            </a:r>
          </a:p>
          <a:p>
            <a:r>
              <a:rPr lang="en-CN" dirty="0"/>
              <a:t>Toffel: 117</a:t>
            </a:r>
          </a:p>
          <a:p>
            <a:r>
              <a:rPr lang="en-CN" dirty="0"/>
              <a:t>SAT: 1560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F3BC9F2F-DFDD-FB6B-3BBB-39A32B13F142}"/>
              </a:ext>
            </a:extLst>
          </p:cNvPr>
          <p:cNvSpPr txBox="1">
            <a:spLocks/>
          </p:cNvSpPr>
          <p:nvPr/>
        </p:nvSpPr>
        <p:spPr>
          <a:xfrm>
            <a:off x="7362371" y="1945594"/>
            <a:ext cx="4829629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CN" dirty="0"/>
              <a:t>寻找规律</a:t>
            </a:r>
          </a:p>
          <a:p>
            <a:r>
              <a:rPr lang="en-CN" dirty="0"/>
              <a:t>每天练习</a:t>
            </a:r>
          </a:p>
          <a:p>
            <a:r>
              <a:rPr lang="en-CN" dirty="0"/>
              <a:t>相信官网</a:t>
            </a:r>
          </a:p>
          <a:p>
            <a:r>
              <a:rPr lang="en-CN" dirty="0"/>
              <a:t>仔细阅读指南</a:t>
            </a:r>
          </a:p>
          <a:p>
            <a:r>
              <a:rPr lang="en-CN" dirty="0"/>
              <a:t>自我学习</a:t>
            </a:r>
            <a:endParaRPr lang="en-US" dirty="0"/>
          </a:p>
          <a:p>
            <a:endParaRPr lang="en-CN" dirty="0"/>
          </a:p>
          <a:p>
            <a:r>
              <a:rPr lang="en-CN" dirty="0"/>
              <a:t>考试前一天完全模拟</a:t>
            </a:r>
          </a:p>
          <a:p>
            <a:r>
              <a:rPr lang="en-CN" dirty="0"/>
              <a:t>考试时全神贯注</a:t>
            </a:r>
          </a:p>
          <a:p>
            <a:endParaRPr lang="en-CN" dirty="0"/>
          </a:p>
        </p:txBody>
      </p:sp>
    </p:spTree>
    <p:extLst>
      <p:ext uri="{BB962C8B-B14F-4D97-AF65-F5344CB8AC3E}">
        <p14:creationId xmlns:p14="http://schemas.microsoft.com/office/powerpoint/2010/main" val="55512013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BD4097-A156-B587-9166-2A12F5FDA3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11013"/>
            <a:ext cx="10515600" cy="1325563"/>
          </a:xfrm>
        </p:spPr>
        <p:txBody>
          <a:bodyPr/>
          <a:lstStyle/>
          <a:p>
            <a:r>
              <a:rPr lang="en-CN" dirty="0"/>
              <a:t>大学喜欢谁</a:t>
            </a:r>
            <a:r>
              <a:rPr lang="zh-CN" altLang="en-US" dirty="0"/>
              <a:t>？ 不！我要贯彻自己。</a:t>
            </a:r>
            <a:endParaRPr lang="en-C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FE2D05-A0F9-4AD0-2C2A-52EFCAFD270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CN" dirty="0"/>
              <a:t>策略</a:t>
            </a:r>
            <a:r>
              <a:rPr lang="zh-CN" altLang="en-US" dirty="0"/>
              <a:t>：广撒网，质量？数量？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最终，需要先了解清楚自己。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性格？思考？兴趣？特点？ 角度？ 你是谁？</a:t>
            </a:r>
            <a:endParaRPr lang="en-US" altLang="zh-CN" dirty="0"/>
          </a:p>
          <a:p>
            <a:endParaRPr lang="en-US" dirty="0"/>
          </a:p>
          <a:p>
            <a:r>
              <a:rPr lang="zh-CN" altLang="en-US" dirty="0"/>
              <a:t>跟他人交流看法，受校内老师帮助，我信任他们</a:t>
            </a:r>
            <a:endParaRPr lang="en-US" altLang="zh-CN" dirty="0"/>
          </a:p>
          <a:p>
            <a:pPr marL="0" indent="0">
              <a:buNone/>
            </a:pPr>
            <a:endParaRPr lang="en-US" dirty="0"/>
          </a:p>
          <a:p>
            <a:endParaRPr lang="en-CN" dirty="0"/>
          </a:p>
        </p:txBody>
      </p:sp>
    </p:spTree>
    <p:extLst>
      <p:ext uri="{BB962C8B-B14F-4D97-AF65-F5344CB8AC3E}">
        <p14:creationId xmlns:p14="http://schemas.microsoft.com/office/powerpoint/2010/main" val="4749360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E9339B-81CA-2C28-4F7E-46DE43FA26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N" dirty="0"/>
              <a:t>AI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3E91DF-AF67-98DA-8187-911B286374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N" dirty="0"/>
              <a:t>It’s Math… + Statistics</a:t>
            </a:r>
          </a:p>
          <a:p>
            <a:r>
              <a:rPr lang="en-CN" dirty="0"/>
              <a:t>Data matters</a:t>
            </a:r>
          </a:p>
          <a:p>
            <a:endParaRPr lang="en-CN" dirty="0"/>
          </a:p>
          <a:p>
            <a:r>
              <a:rPr lang="en-CN" dirty="0"/>
              <a:t>ChatGPT sucks, people can identify them</a:t>
            </a:r>
          </a:p>
        </p:txBody>
      </p:sp>
    </p:spTree>
    <p:extLst>
      <p:ext uri="{BB962C8B-B14F-4D97-AF65-F5344CB8AC3E}">
        <p14:creationId xmlns:p14="http://schemas.microsoft.com/office/powerpoint/2010/main" val="261928760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E1BD70A5-4A9C-0226-4BF7-D16AB76CE022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38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133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108161" y="915548"/>
            <a:ext cx="12408322" cy="526141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A742C5B-5E77-50EB-133A-E891BA8155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81037"/>
            <a:ext cx="10515600" cy="1325563"/>
          </a:xfrm>
        </p:spPr>
        <p:txBody>
          <a:bodyPr/>
          <a:lstStyle/>
          <a:p>
            <a:r>
              <a:rPr lang="en-CN" dirty="0"/>
              <a:t>Rules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6FA299-D597-5511-DE20-9C697940312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18711"/>
            <a:ext cx="10515600" cy="4351338"/>
          </a:xfrm>
        </p:spPr>
        <p:txBody>
          <a:bodyPr/>
          <a:lstStyle/>
          <a:p>
            <a:r>
              <a:rPr lang="en-US" dirty="0"/>
              <a:t>O</a:t>
            </a:r>
            <a:r>
              <a:rPr lang="en-CN" dirty="0"/>
              <a:t>ppinions VS Facts</a:t>
            </a:r>
          </a:p>
          <a:p>
            <a:endParaRPr lang="en-CN" dirty="0"/>
          </a:p>
          <a:p>
            <a:r>
              <a:rPr lang="en-CN" dirty="0"/>
              <a:t>Order of things: important -&gt; trivial</a:t>
            </a:r>
          </a:p>
          <a:p>
            <a:endParaRPr lang="en-CN" dirty="0"/>
          </a:p>
          <a:p>
            <a:r>
              <a:rPr lang="en-CN" dirty="0"/>
              <a:t>Help Your Self….Please</a:t>
            </a:r>
          </a:p>
        </p:txBody>
      </p:sp>
    </p:spTree>
    <p:extLst>
      <p:ext uri="{BB962C8B-B14F-4D97-AF65-F5344CB8AC3E}">
        <p14:creationId xmlns:p14="http://schemas.microsoft.com/office/powerpoint/2010/main" val="78548656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CF7CDA-085E-38C2-37AC-1B05ED9806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67463" y="2766218"/>
            <a:ext cx="10515600" cy="1325563"/>
          </a:xfrm>
        </p:spPr>
        <p:txBody>
          <a:bodyPr>
            <a:normAutofit/>
          </a:bodyPr>
          <a:lstStyle/>
          <a:p>
            <a:r>
              <a:rPr lang="en-CN" sz="8000" dirty="0"/>
              <a:t>ADVICE</a:t>
            </a:r>
          </a:p>
        </p:txBody>
      </p:sp>
    </p:spTree>
    <p:extLst>
      <p:ext uri="{BB962C8B-B14F-4D97-AF65-F5344CB8AC3E}">
        <p14:creationId xmlns:p14="http://schemas.microsoft.com/office/powerpoint/2010/main" val="58073455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CF7CDA-085E-38C2-37AC-1B05ED9806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48897" y="2515697"/>
            <a:ext cx="10515600" cy="1325563"/>
          </a:xfrm>
        </p:spPr>
        <p:txBody>
          <a:bodyPr>
            <a:normAutofit fontScale="90000"/>
          </a:bodyPr>
          <a:lstStyle/>
          <a:p>
            <a:r>
              <a:rPr lang="en-CN" sz="8000" dirty="0"/>
              <a:t>坚持运动</a:t>
            </a:r>
            <a:r>
              <a:rPr lang="zh-CN" altLang="en-US" sz="8000" dirty="0"/>
              <a:t>，读书</a:t>
            </a:r>
            <a:br>
              <a:rPr lang="en-US" altLang="zh-CN" sz="8000" dirty="0"/>
            </a:br>
            <a:r>
              <a:rPr lang="zh-CN" altLang="en-US" sz="8000" dirty="0"/>
              <a:t>追求幸福，保持思考</a:t>
            </a:r>
            <a:endParaRPr lang="en-CN" sz="80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B135792-125C-5476-8AE4-40048F95652C}"/>
              </a:ext>
            </a:extLst>
          </p:cNvPr>
          <p:cNvSpPr txBox="1"/>
          <p:nvPr/>
        </p:nvSpPr>
        <p:spPr>
          <a:xfrm>
            <a:off x="5267194" y="676406"/>
            <a:ext cx="441542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N" sz="2000" dirty="0"/>
              <a:t>TAKE A WAY</a:t>
            </a:r>
          </a:p>
        </p:txBody>
      </p:sp>
    </p:spTree>
    <p:extLst>
      <p:ext uri="{BB962C8B-B14F-4D97-AF65-F5344CB8AC3E}">
        <p14:creationId xmlns:p14="http://schemas.microsoft.com/office/powerpoint/2010/main" val="51644356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871CC4-E8D6-328E-2BCB-14A2D41129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N" dirty="0"/>
              <a:t>珍惜对待他人</a:t>
            </a:r>
            <a:r>
              <a:rPr lang="zh-CN" altLang="en-US" dirty="0"/>
              <a:t>，善用校内资源</a:t>
            </a:r>
            <a:endParaRPr lang="en-C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FD21DA-EB64-C4AA-5321-767B651E1BA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289088"/>
            <a:ext cx="10515600" cy="4351338"/>
          </a:xfrm>
        </p:spPr>
        <p:txBody>
          <a:bodyPr/>
          <a:lstStyle/>
          <a:p>
            <a:r>
              <a:rPr lang="en-CN" dirty="0"/>
              <a:t>珍惜对待他人</a:t>
            </a:r>
            <a:r>
              <a:rPr lang="zh-CN" altLang="en-US" dirty="0"/>
              <a:t>：聆听，尊重，创造朋友</a:t>
            </a:r>
            <a:endParaRPr lang="en-US" altLang="zh-CN" dirty="0"/>
          </a:p>
          <a:p>
            <a:endParaRPr lang="en-US" dirty="0"/>
          </a:p>
          <a:p>
            <a:r>
              <a:rPr lang="zh-CN" altLang="en-US" dirty="0"/>
              <a:t>善用校内资源：发现，成长，信任，满足</a:t>
            </a:r>
            <a:endParaRPr lang="en-CN" dirty="0"/>
          </a:p>
        </p:txBody>
      </p:sp>
    </p:spTree>
    <p:extLst>
      <p:ext uri="{BB962C8B-B14F-4D97-AF65-F5344CB8AC3E}">
        <p14:creationId xmlns:p14="http://schemas.microsoft.com/office/powerpoint/2010/main" val="220524511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A04394-C5C1-FCB7-6A4F-B9AB2C3DE6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N" dirty="0"/>
              <a:t>达到人格独立</a:t>
            </a:r>
            <a:r>
              <a:rPr lang="zh-CN" altLang="en-US" dirty="0"/>
              <a:t>，自主思考</a:t>
            </a:r>
            <a:endParaRPr lang="en-C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EF7EBD-9D75-91D4-72EA-2A4B2188BAF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289088"/>
            <a:ext cx="10515600" cy="4351338"/>
          </a:xfrm>
        </p:spPr>
        <p:txBody>
          <a:bodyPr/>
          <a:lstStyle/>
          <a:p>
            <a:r>
              <a:rPr lang="zh-CN" altLang="en-US" dirty="0"/>
              <a:t>从现在，我要为自己，放声歌唱。 </a:t>
            </a:r>
            <a:r>
              <a:rPr lang="en-US" altLang="zh-CN" dirty="0"/>
              <a:t>--</a:t>
            </a:r>
            <a:r>
              <a:rPr lang="zh-CN" altLang="en-US" dirty="0"/>
              <a:t>   善良勇敢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人生的意义何在？</a:t>
            </a:r>
            <a:endParaRPr lang="en-US" altLang="zh-CN" dirty="0"/>
          </a:p>
          <a:p>
            <a:r>
              <a:rPr lang="zh-CN" altLang="en-US" dirty="0"/>
              <a:t>我为何要读书？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自主学习，好奇心，创造力，辩证</a:t>
            </a:r>
            <a:endParaRPr lang="en-US" altLang="zh-CN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584439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91D88F-0A53-0FB0-7F62-1ACA6F22D6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45542" y="2766218"/>
            <a:ext cx="10515600" cy="1325563"/>
          </a:xfrm>
        </p:spPr>
        <p:txBody>
          <a:bodyPr/>
          <a:lstStyle/>
          <a:p>
            <a:r>
              <a:rPr lang="en-CN" dirty="0"/>
              <a:t>Make A Choice!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3536451-5B1D-013E-8324-98DB55BD85D7}"/>
              </a:ext>
            </a:extLst>
          </p:cNvPr>
          <p:cNvSpPr txBox="1"/>
          <p:nvPr/>
        </p:nvSpPr>
        <p:spPr>
          <a:xfrm>
            <a:off x="3798736" y="4929509"/>
            <a:ext cx="45945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https://</a:t>
            </a:r>
            <a:r>
              <a:rPr lang="en-US" dirty="0" err="1"/>
              <a:t>terrytao.wordpress.com</a:t>
            </a:r>
            <a:r>
              <a:rPr lang="en-US" dirty="0"/>
              <a:t>/career-advice/</a:t>
            </a:r>
            <a:endParaRPr lang="en-CN" dirty="0"/>
          </a:p>
        </p:txBody>
      </p:sp>
    </p:spTree>
    <p:extLst>
      <p:ext uri="{BB962C8B-B14F-4D97-AF65-F5344CB8AC3E}">
        <p14:creationId xmlns:p14="http://schemas.microsoft.com/office/powerpoint/2010/main" val="339508800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8D5366-6C31-BDDA-62A7-4561767A03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49220" y="2666536"/>
            <a:ext cx="10515600" cy="1325563"/>
          </a:xfrm>
        </p:spPr>
        <p:txBody>
          <a:bodyPr/>
          <a:lstStyle/>
          <a:p>
            <a:r>
              <a:rPr lang="en-CN" dirty="0"/>
              <a:t>Don’t Cheat</a:t>
            </a:r>
          </a:p>
        </p:txBody>
      </p:sp>
    </p:spTree>
    <p:extLst>
      <p:ext uri="{BB962C8B-B14F-4D97-AF65-F5344CB8AC3E}">
        <p14:creationId xmlns:p14="http://schemas.microsoft.com/office/powerpoint/2010/main" val="208102238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1821</TotalTime>
  <Words>476</Words>
  <Application>Microsoft Macintosh PowerPoint</Application>
  <PresentationFormat>Widescreen</PresentationFormat>
  <Paragraphs>120</Paragraphs>
  <Slides>22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7" baseType="lpstr">
      <vt:lpstr>-apple-system</vt:lpstr>
      <vt:lpstr>Arial</vt:lpstr>
      <vt:lpstr>Calibri</vt:lpstr>
      <vt:lpstr>Calibri Light</vt:lpstr>
      <vt:lpstr>Office Theme</vt:lpstr>
      <vt:lpstr>On The Road</vt:lpstr>
      <vt:lpstr>Statistics</vt:lpstr>
      <vt:lpstr>Rules</vt:lpstr>
      <vt:lpstr>ADVICE</vt:lpstr>
      <vt:lpstr>坚持运动，读书 追求幸福，保持思考</vt:lpstr>
      <vt:lpstr>珍惜对待他人，善用校内资源</vt:lpstr>
      <vt:lpstr>达到人格独立，自主思考</vt:lpstr>
      <vt:lpstr>Make A Choice!</vt:lpstr>
      <vt:lpstr>Don’t Cheat</vt:lpstr>
      <vt:lpstr>Biography</vt:lpstr>
      <vt:lpstr>Childhood</vt:lpstr>
      <vt:lpstr>省实验，国际部</vt:lpstr>
      <vt:lpstr>MIT LA     AP cs 普通部AI社团 科学苗子</vt:lpstr>
      <vt:lpstr>科学苗子</vt:lpstr>
      <vt:lpstr>家用视力表软件   全国眼科年会   西藏光明行   Book Fair </vt:lpstr>
      <vt:lpstr>高三，申请进行中</vt:lpstr>
      <vt:lpstr>开源：我的所有写作      “For-HighSchool-Kids”</vt:lpstr>
      <vt:lpstr>现在</vt:lpstr>
      <vt:lpstr>细节，干货</vt:lpstr>
      <vt:lpstr>考试？  对啊！这是一个考试！</vt:lpstr>
      <vt:lpstr>大学喜欢谁？ 不！我要贯彻自己。</vt:lpstr>
      <vt:lpstr>AI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Microsoft Office User</cp:lastModifiedBy>
  <cp:revision>90</cp:revision>
  <dcterms:created xsi:type="dcterms:W3CDTF">2024-04-27T08:23:01Z</dcterms:created>
  <dcterms:modified xsi:type="dcterms:W3CDTF">2024-04-29T11:00:14Z</dcterms:modified>
</cp:coreProperties>
</file>

<file path=docProps/thumbnail.jpeg>
</file>